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5"/>
  </p:notesMasterIdLst>
  <p:sldIdLst>
    <p:sldId id="257" r:id="rId2"/>
    <p:sldId id="260" r:id="rId3"/>
    <p:sldId id="262" r:id="rId4"/>
    <p:sldId id="264" r:id="rId5"/>
    <p:sldId id="261" r:id="rId6"/>
    <p:sldId id="265" r:id="rId7"/>
    <p:sldId id="263" r:id="rId8"/>
    <p:sldId id="269" r:id="rId9"/>
    <p:sldId id="268" r:id="rId10"/>
    <p:sldId id="267" r:id="rId11"/>
    <p:sldId id="270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EA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9C80A-C5AD-4B4A-97C5-5FDD4CEE3CC8}" v="89" dt="2023-03-16T23:22:55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9"/>
    <p:restoredTop sz="94694"/>
  </p:normalViewPr>
  <p:slideViewPr>
    <p:cSldViewPr snapToGrid="0" snapToObjects="1">
      <p:cViewPr>
        <p:scale>
          <a:sx n="60" d="100"/>
          <a:sy n="60" d="100"/>
        </p:scale>
        <p:origin x="1088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Gonzalez" userId="2f96116f9b3586bb" providerId="LiveId" clId="{1D19C80A-C5AD-4B4A-97C5-5FDD4CEE3CC8}"/>
    <pc:docChg chg="custSel addSld modSld">
      <pc:chgData name="Carlos Gonzalez" userId="2f96116f9b3586bb" providerId="LiveId" clId="{1D19C80A-C5AD-4B4A-97C5-5FDD4CEE3CC8}" dt="2023-03-16T23:23:39.391" v="223" actId="313"/>
      <pc:docMkLst>
        <pc:docMk/>
      </pc:docMkLst>
      <pc:sldChg chg="addSp modSp modAnim">
        <pc:chgData name="Carlos Gonzalez" userId="2f96116f9b3586bb" providerId="LiveId" clId="{1D19C80A-C5AD-4B4A-97C5-5FDD4CEE3CC8}" dt="2023-03-16T22:58:45.836" v="0"/>
        <pc:sldMkLst>
          <pc:docMk/>
          <pc:sldMk cId="671565157" sldId="257"/>
        </pc:sldMkLst>
        <pc:picChg chg="add mod">
          <ac:chgData name="Carlos Gonzalez" userId="2f96116f9b3586bb" providerId="LiveId" clId="{1D19C80A-C5AD-4B4A-97C5-5FDD4CEE3CC8}" dt="2023-03-16T22:58:45.836" v="0"/>
          <ac:picMkLst>
            <pc:docMk/>
            <pc:sldMk cId="671565157" sldId="257"/>
            <ac:picMk id="2" creationId="{B12A4313-72B8-A55C-2CC8-00924041F9C4}"/>
          </ac:picMkLst>
        </pc:picChg>
      </pc:sldChg>
      <pc:sldChg chg="addSp modSp modAnim">
        <pc:chgData name="Carlos Gonzalez" userId="2f96116f9b3586bb" providerId="LiveId" clId="{1D19C80A-C5AD-4B4A-97C5-5FDD4CEE3CC8}" dt="2023-03-16T22:59:10.461" v="1"/>
        <pc:sldMkLst>
          <pc:docMk/>
          <pc:sldMk cId="56400753" sldId="260"/>
        </pc:sldMkLst>
        <pc:picChg chg="add mod">
          <ac:chgData name="Carlos Gonzalez" userId="2f96116f9b3586bb" providerId="LiveId" clId="{1D19C80A-C5AD-4B4A-97C5-5FDD4CEE3CC8}" dt="2023-03-16T22:59:10.461" v="1"/>
          <ac:picMkLst>
            <pc:docMk/>
            <pc:sldMk cId="56400753" sldId="260"/>
            <ac:picMk id="7" creationId="{C08DB20C-A946-F17D-27E9-EAFEC37BC3C4}"/>
          </ac:picMkLst>
        </pc:picChg>
      </pc:sldChg>
      <pc:sldChg chg="addSp modSp modAnim">
        <pc:chgData name="Carlos Gonzalez" userId="2f96116f9b3586bb" providerId="LiveId" clId="{1D19C80A-C5AD-4B4A-97C5-5FDD4CEE3CC8}" dt="2023-03-16T22:59:38.029" v="4"/>
        <pc:sldMkLst>
          <pc:docMk/>
          <pc:sldMk cId="871239391" sldId="261"/>
        </pc:sldMkLst>
        <pc:picChg chg="add mod">
          <ac:chgData name="Carlos Gonzalez" userId="2f96116f9b3586bb" providerId="LiveId" clId="{1D19C80A-C5AD-4B4A-97C5-5FDD4CEE3CC8}" dt="2023-03-16T22:59:38.029" v="4"/>
          <ac:picMkLst>
            <pc:docMk/>
            <pc:sldMk cId="871239391" sldId="261"/>
            <ac:picMk id="26" creationId="{22E26B5A-D72C-0B97-3D83-44C92A0A2AD4}"/>
          </ac:picMkLst>
        </pc:picChg>
      </pc:sldChg>
      <pc:sldChg chg="addSp modSp modAnim">
        <pc:chgData name="Carlos Gonzalez" userId="2f96116f9b3586bb" providerId="LiveId" clId="{1D19C80A-C5AD-4B4A-97C5-5FDD4CEE3CC8}" dt="2023-03-16T22:59:18.444" v="2"/>
        <pc:sldMkLst>
          <pc:docMk/>
          <pc:sldMk cId="3817836453" sldId="262"/>
        </pc:sldMkLst>
        <pc:picChg chg="add mod">
          <ac:chgData name="Carlos Gonzalez" userId="2f96116f9b3586bb" providerId="LiveId" clId="{1D19C80A-C5AD-4B4A-97C5-5FDD4CEE3CC8}" dt="2023-03-16T22:59:18.444" v="2"/>
          <ac:picMkLst>
            <pc:docMk/>
            <pc:sldMk cId="3817836453" sldId="262"/>
            <ac:picMk id="2" creationId="{C974E8D5-8E63-819A-6894-E6299B4331F4}"/>
          </ac:picMkLst>
        </pc:picChg>
      </pc:sldChg>
      <pc:sldChg chg="addSp delSp modSp mod delAnim modAnim">
        <pc:chgData name="Carlos Gonzalez" userId="2f96116f9b3586bb" providerId="LiveId" clId="{1D19C80A-C5AD-4B4A-97C5-5FDD4CEE3CC8}" dt="2023-03-16T23:00:29.413" v="8"/>
        <pc:sldMkLst>
          <pc:docMk/>
          <pc:sldMk cId="3432774473" sldId="263"/>
        </pc:sldMkLst>
        <pc:picChg chg="add del mod">
          <ac:chgData name="Carlos Gonzalez" userId="2f96116f9b3586bb" providerId="LiveId" clId="{1D19C80A-C5AD-4B4A-97C5-5FDD4CEE3CC8}" dt="2023-03-16T23:00:28.939" v="7" actId="478"/>
          <ac:picMkLst>
            <pc:docMk/>
            <pc:sldMk cId="3432774473" sldId="263"/>
            <ac:picMk id="3" creationId="{88554BEB-AC26-621F-4828-9D3783898E51}"/>
          </ac:picMkLst>
        </pc:picChg>
        <pc:picChg chg="add mod">
          <ac:chgData name="Carlos Gonzalez" userId="2f96116f9b3586bb" providerId="LiveId" clId="{1D19C80A-C5AD-4B4A-97C5-5FDD4CEE3CC8}" dt="2023-03-16T23:00:29.413" v="8"/>
          <ac:picMkLst>
            <pc:docMk/>
            <pc:sldMk cId="3432774473" sldId="263"/>
            <ac:picMk id="7" creationId="{345CA23C-50A8-FDB5-8CA4-859E2894833E}"/>
          </ac:picMkLst>
        </pc:picChg>
      </pc:sldChg>
      <pc:sldChg chg="addSp modSp modAnim">
        <pc:chgData name="Carlos Gonzalez" userId="2f96116f9b3586bb" providerId="LiveId" clId="{1D19C80A-C5AD-4B4A-97C5-5FDD4CEE3CC8}" dt="2023-03-16T22:59:29.996" v="3"/>
        <pc:sldMkLst>
          <pc:docMk/>
          <pc:sldMk cId="593052505" sldId="264"/>
        </pc:sldMkLst>
        <pc:picChg chg="add mod">
          <ac:chgData name="Carlos Gonzalez" userId="2f96116f9b3586bb" providerId="LiveId" clId="{1D19C80A-C5AD-4B4A-97C5-5FDD4CEE3CC8}" dt="2023-03-16T22:59:29.996" v="3"/>
          <ac:picMkLst>
            <pc:docMk/>
            <pc:sldMk cId="593052505" sldId="264"/>
            <ac:picMk id="12" creationId="{4818E47C-1C04-C48C-DAED-B5B59525A2B4}"/>
          </ac:picMkLst>
        </pc:picChg>
      </pc:sldChg>
      <pc:sldChg chg="addSp modSp modAnim">
        <pc:chgData name="Carlos Gonzalez" userId="2f96116f9b3586bb" providerId="LiveId" clId="{1D19C80A-C5AD-4B4A-97C5-5FDD4CEE3CC8}" dt="2023-03-16T22:59:46.333" v="5"/>
        <pc:sldMkLst>
          <pc:docMk/>
          <pc:sldMk cId="2485295590" sldId="265"/>
        </pc:sldMkLst>
        <pc:picChg chg="add mod">
          <ac:chgData name="Carlos Gonzalez" userId="2f96116f9b3586bb" providerId="LiveId" clId="{1D19C80A-C5AD-4B4A-97C5-5FDD4CEE3CC8}" dt="2023-03-16T22:59:46.333" v="5"/>
          <ac:picMkLst>
            <pc:docMk/>
            <pc:sldMk cId="2485295590" sldId="265"/>
            <ac:picMk id="15" creationId="{BAB809E3-83D5-F79A-D3F4-86B745981078}"/>
          </ac:picMkLst>
        </pc:picChg>
      </pc:sldChg>
      <pc:sldChg chg="addSp delSp modSp mod modTransition modAnim">
        <pc:chgData name="Carlos Gonzalez" userId="2f96116f9b3586bb" providerId="LiveId" clId="{1D19C80A-C5AD-4B4A-97C5-5FDD4CEE3CC8}" dt="2023-03-16T23:22:55.206" v="126"/>
        <pc:sldMkLst>
          <pc:docMk/>
          <pc:sldMk cId="2255761672" sldId="266"/>
        </pc:sldMkLst>
        <pc:picChg chg="add del mod">
          <ac:chgData name="Carlos Gonzalez" userId="2f96116f9b3586bb" providerId="LiveId" clId="{1D19C80A-C5AD-4B4A-97C5-5FDD4CEE3CC8}" dt="2023-03-16T23:21:45.641" v="121"/>
          <ac:picMkLst>
            <pc:docMk/>
            <pc:sldMk cId="2255761672" sldId="266"/>
            <ac:picMk id="11" creationId="{1EC1B3B0-6933-7A9D-D900-A46F027CB908}"/>
          </ac:picMkLst>
        </pc:picChg>
        <pc:picChg chg="add del mod ord">
          <ac:chgData name="Carlos Gonzalez" userId="2f96116f9b3586bb" providerId="LiveId" clId="{1D19C80A-C5AD-4B4A-97C5-5FDD4CEE3CC8}" dt="2023-03-16T23:22:55.206" v="126"/>
          <ac:picMkLst>
            <pc:docMk/>
            <pc:sldMk cId="2255761672" sldId="266"/>
            <ac:picMk id="14" creationId="{5F0EAB50-968B-4C30-DD47-3DF8132EA1CB}"/>
          </ac:picMkLst>
        </pc:picChg>
        <pc:picChg chg="add mod">
          <ac:chgData name="Carlos Gonzalez" userId="2f96116f9b3586bb" providerId="LiveId" clId="{1D19C80A-C5AD-4B4A-97C5-5FDD4CEE3CC8}" dt="2023-03-16T23:22:55.206" v="126"/>
          <ac:picMkLst>
            <pc:docMk/>
            <pc:sldMk cId="2255761672" sldId="266"/>
            <ac:picMk id="15" creationId="{BE65CC7C-E7E1-CF2A-D1AD-36AD8D198BC0}"/>
          </ac:picMkLst>
        </pc:picChg>
      </pc:sldChg>
      <pc:sldChg chg="addSp delSp modSp mod modTransition modAnim">
        <pc:chgData name="Carlos Gonzalez" userId="2f96116f9b3586bb" providerId="LiveId" clId="{1D19C80A-C5AD-4B4A-97C5-5FDD4CEE3CC8}" dt="2023-03-16T23:16:13.836" v="75"/>
        <pc:sldMkLst>
          <pc:docMk/>
          <pc:sldMk cId="2060986163" sldId="267"/>
        </pc:sldMkLst>
        <pc:picChg chg="add del mod">
          <ac:chgData name="Carlos Gonzalez" userId="2f96116f9b3586bb" providerId="LiveId" clId="{1D19C80A-C5AD-4B4A-97C5-5FDD4CEE3CC8}" dt="2023-03-16T23:11:49.222" v="62"/>
          <ac:picMkLst>
            <pc:docMk/>
            <pc:sldMk cId="2060986163" sldId="267"/>
            <ac:picMk id="23" creationId="{5B547215-BB5F-E8DF-17E9-42767029EE12}"/>
          </ac:picMkLst>
        </pc:picChg>
        <pc:picChg chg="add del mod ord">
          <ac:chgData name="Carlos Gonzalez" userId="2f96116f9b3586bb" providerId="LiveId" clId="{1D19C80A-C5AD-4B4A-97C5-5FDD4CEE3CC8}" dt="2023-03-16T23:12:11.580" v="63"/>
          <ac:picMkLst>
            <pc:docMk/>
            <pc:sldMk cId="2060986163" sldId="267"/>
            <ac:picMk id="26" creationId="{B79A4D8B-4B02-EBD3-2CA2-AED8D0ECDF40}"/>
          </ac:picMkLst>
        </pc:picChg>
        <pc:picChg chg="add del mod">
          <ac:chgData name="Carlos Gonzalez" userId="2f96116f9b3586bb" providerId="LiveId" clId="{1D19C80A-C5AD-4B4A-97C5-5FDD4CEE3CC8}" dt="2023-03-16T23:12:37.637" v="65"/>
          <ac:picMkLst>
            <pc:docMk/>
            <pc:sldMk cId="2060986163" sldId="267"/>
            <ac:picMk id="27" creationId="{62B1E879-0091-96FD-0018-AD9352C4875C}"/>
          </ac:picMkLst>
        </pc:picChg>
        <pc:picChg chg="add del mod ord">
          <ac:chgData name="Carlos Gonzalez" userId="2f96116f9b3586bb" providerId="LiveId" clId="{1D19C80A-C5AD-4B4A-97C5-5FDD4CEE3CC8}" dt="2023-03-16T23:12:47.990" v="66"/>
          <ac:picMkLst>
            <pc:docMk/>
            <pc:sldMk cId="2060986163" sldId="267"/>
            <ac:picMk id="30" creationId="{233771A0-7D0A-F6F2-A667-65F1A3287142}"/>
          </ac:picMkLst>
        </pc:picChg>
        <pc:picChg chg="add del mod">
          <ac:chgData name="Carlos Gonzalez" userId="2f96116f9b3586bb" providerId="LiveId" clId="{1D19C80A-C5AD-4B4A-97C5-5FDD4CEE3CC8}" dt="2023-03-16T23:12:49.542" v="68"/>
          <ac:picMkLst>
            <pc:docMk/>
            <pc:sldMk cId="2060986163" sldId="267"/>
            <ac:picMk id="31" creationId="{032E8907-A5E7-FBCF-C629-143D808BB048}"/>
          </ac:picMkLst>
        </pc:picChg>
        <pc:picChg chg="add del mod ord">
          <ac:chgData name="Carlos Gonzalez" userId="2f96116f9b3586bb" providerId="LiveId" clId="{1D19C80A-C5AD-4B4A-97C5-5FDD4CEE3CC8}" dt="2023-03-16T23:13:46.757" v="69"/>
          <ac:picMkLst>
            <pc:docMk/>
            <pc:sldMk cId="2060986163" sldId="267"/>
            <ac:picMk id="34" creationId="{14F9ED2C-DA30-03A7-EED1-C426A0FAFAAA}"/>
          </ac:picMkLst>
        </pc:picChg>
        <pc:picChg chg="add del mod">
          <ac:chgData name="Carlos Gonzalez" userId="2f96116f9b3586bb" providerId="LiveId" clId="{1D19C80A-C5AD-4B4A-97C5-5FDD4CEE3CC8}" dt="2023-03-16T23:13:48.915" v="71"/>
          <ac:picMkLst>
            <pc:docMk/>
            <pc:sldMk cId="2060986163" sldId="267"/>
            <ac:picMk id="35" creationId="{97D7A934-0B5B-95F8-B03C-BC5FE2BF3BEC}"/>
          </ac:picMkLst>
        </pc:picChg>
        <pc:picChg chg="add del mod ord">
          <ac:chgData name="Carlos Gonzalez" userId="2f96116f9b3586bb" providerId="LiveId" clId="{1D19C80A-C5AD-4B4A-97C5-5FDD4CEE3CC8}" dt="2023-03-16T23:14:52.087" v="72"/>
          <ac:picMkLst>
            <pc:docMk/>
            <pc:sldMk cId="2060986163" sldId="267"/>
            <ac:picMk id="38" creationId="{2C5186DD-FFA5-32DD-09CF-B0A7336671D0}"/>
          </ac:picMkLst>
        </pc:picChg>
        <pc:picChg chg="add del mod">
          <ac:chgData name="Carlos Gonzalez" userId="2f96116f9b3586bb" providerId="LiveId" clId="{1D19C80A-C5AD-4B4A-97C5-5FDD4CEE3CC8}" dt="2023-03-16T23:15:11.811" v="74"/>
          <ac:picMkLst>
            <pc:docMk/>
            <pc:sldMk cId="2060986163" sldId="267"/>
            <ac:picMk id="39" creationId="{4FE02D6A-1CDA-B929-163A-612D98270B20}"/>
          </ac:picMkLst>
        </pc:picChg>
        <pc:picChg chg="add del mod ord">
          <ac:chgData name="Carlos Gonzalez" userId="2f96116f9b3586bb" providerId="LiveId" clId="{1D19C80A-C5AD-4B4A-97C5-5FDD4CEE3CC8}" dt="2023-03-16T23:16:13.836" v="75"/>
          <ac:picMkLst>
            <pc:docMk/>
            <pc:sldMk cId="2060986163" sldId="267"/>
            <ac:picMk id="43" creationId="{2F4A77E1-DFBF-1FA7-AEF6-A3C07054B554}"/>
          </ac:picMkLst>
        </pc:picChg>
        <pc:picChg chg="add mod">
          <ac:chgData name="Carlos Gonzalez" userId="2f96116f9b3586bb" providerId="LiveId" clId="{1D19C80A-C5AD-4B4A-97C5-5FDD4CEE3CC8}" dt="2023-03-16T23:16:13.836" v="75"/>
          <ac:picMkLst>
            <pc:docMk/>
            <pc:sldMk cId="2060986163" sldId="267"/>
            <ac:picMk id="44" creationId="{1A449FE5-4611-20E6-0CBA-D7112EA3598A}"/>
          </ac:picMkLst>
        </pc:picChg>
      </pc:sldChg>
      <pc:sldChg chg="addSp delSp modSp mod modTransition modAnim">
        <pc:chgData name="Carlos Gonzalez" userId="2f96116f9b3586bb" providerId="LiveId" clId="{1D19C80A-C5AD-4B4A-97C5-5FDD4CEE3CC8}" dt="2023-03-16T23:11:19.392" v="59"/>
        <pc:sldMkLst>
          <pc:docMk/>
          <pc:sldMk cId="572508474" sldId="268"/>
        </pc:sldMkLst>
        <pc:picChg chg="add del mod">
          <ac:chgData name="Carlos Gonzalez" userId="2f96116f9b3586bb" providerId="LiveId" clId="{1D19C80A-C5AD-4B4A-97C5-5FDD4CEE3CC8}" dt="2023-03-16T23:08:50.916" v="43"/>
          <ac:picMkLst>
            <pc:docMk/>
            <pc:sldMk cId="572508474" sldId="268"/>
            <ac:picMk id="18" creationId="{6D2D9B33-B695-5B08-4C40-C141A176C958}"/>
          </ac:picMkLst>
        </pc:picChg>
        <pc:picChg chg="add del mod ord">
          <ac:chgData name="Carlos Gonzalez" userId="2f96116f9b3586bb" providerId="LiveId" clId="{1D19C80A-C5AD-4B4A-97C5-5FDD4CEE3CC8}" dt="2023-03-16T23:09:10.505" v="44"/>
          <ac:picMkLst>
            <pc:docMk/>
            <pc:sldMk cId="572508474" sldId="268"/>
            <ac:picMk id="21" creationId="{AC8B4DD3-4C4D-CF1E-FA1A-0C8EF55AFA82}"/>
          </ac:picMkLst>
        </pc:picChg>
        <pc:picChg chg="add del mod">
          <ac:chgData name="Carlos Gonzalez" userId="2f96116f9b3586bb" providerId="LiveId" clId="{1D19C80A-C5AD-4B4A-97C5-5FDD4CEE3CC8}" dt="2023-03-16T23:09:12.573" v="46"/>
          <ac:picMkLst>
            <pc:docMk/>
            <pc:sldMk cId="572508474" sldId="268"/>
            <ac:picMk id="22" creationId="{8B5A65E3-6973-9752-68F2-44E13836F3FA}"/>
          </ac:picMkLst>
        </pc:picChg>
        <pc:picChg chg="add del mod ord">
          <ac:chgData name="Carlos Gonzalez" userId="2f96116f9b3586bb" providerId="LiveId" clId="{1D19C80A-C5AD-4B4A-97C5-5FDD4CEE3CC8}" dt="2023-03-16T23:09:26.274" v="47"/>
          <ac:picMkLst>
            <pc:docMk/>
            <pc:sldMk cId="572508474" sldId="268"/>
            <ac:picMk id="25" creationId="{F9DEE7B2-4E12-9E94-F695-7DF5E5934007}"/>
          </ac:picMkLst>
        </pc:picChg>
        <pc:picChg chg="add del mod">
          <ac:chgData name="Carlos Gonzalez" userId="2f96116f9b3586bb" providerId="LiveId" clId="{1D19C80A-C5AD-4B4A-97C5-5FDD4CEE3CC8}" dt="2023-03-16T23:09:28.407" v="49"/>
          <ac:picMkLst>
            <pc:docMk/>
            <pc:sldMk cId="572508474" sldId="268"/>
            <ac:picMk id="26" creationId="{803C420A-03BB-D86C-C48E-7C2A00F199B7}"/>
          </ac:picMkLst>
        </pc:picChg>
        <pc:picChg chg="add del mod ord">
          <ac:chgData name="Carlos Gonzalez" userId="2f96116f9b3586bb" providerId="LiveId" clId="{1D19C80A-C5AD-4B4A-97C5-5FDD4CEE3CC8}" dt="2023-03-16T23:09:38.689" v="50"/>
          <ac:picMkLst>
            <pc:docMk/>
            <pc:sldMk cId="572508474" sldId="268"/>
            <ac:picMk id="29" creationId="{606B105E-29F2-B906-43F9-DE81CEFE02A4}"/>
          </ac:picMkLst>
        </pc:picChg>
        <pc:picChg chg="add del mod">
          <ac:chgData name="Carlos Gonzalez" userId="2f96116f9b3586bb" providerId="LiveId" clId="{1D19C80A-C5AD-4B4A-97C5-5FDD4CEE3CC8}" dt="2023-03-16T23:09:40.495" v="52"/>
          <ac:picMkLst>
            <pc:docMk/>
            <pc:sldMk cId="572508474" sldId="268"/>
            <ac:picMk id="30" creationId="{04868AFF-DF99-0561-1225-801EB691F551}"/>
          </ac:picMkLst>
        </pc:picChg>
        <pc:picChg chg="add del mod ord">
          <ac:chgData name="Carlos Gonzalez" userId="2f96116f9b3586bb" providerId="LiveId" clId="{1D19C80A-C5AD-4B4A-97C5-5FDD4CEE3CC8}" dt="2023-03-16T23:10:05.163" v="53"/>
          <ac:picMkLst>
            <pc:docMk/>
            <pc:sldMk cId="572508474" sldId="268"/>
            <ac:picMk id="33" creationId="{7DE60883-A841-0F37-26FA-194C39B7133A}"/>
          </ac:picMkLst>
        </pc:picChg>
        <pc:picChg chg="add del mod">
          <ac:chgData name="Carlos Gonzalez" userId="2f96116f9b3586bb" providerId="LiveId" clId="{1D19C80A-C5AD-4B4A-97C5-5FDD4CEE3CC8}" dt="2023-03-16T23:10:25.094" v="55"/>
          <ac:picMkLst>
            <pc:docMk/>
            <pc:sldMk cId="572508474" sldId="268"/>
            <ac:picMk id="34" creationId="{52FC20D8-AA7A-45BB-B7C9-634ADCA23645}"/>
          </ac:picMkLst>
        </pc:picChg>
        <pc:picChg chg="add del mod ord">
          <ac:chgData name="Carlos Gonzalez" userId="2f96116f9b3586bb" providerId="LiveId" clId="{1D19C80A-C5AD-4B4A-97C5-5FDD4CEE3CC8}" dt="2023-03-16T23:10:50.323" v="56"/>
          <ac:picMkLst>
            <pc:docMk/>
            <pc:sldMk cId="572508474" sldId="268"/>
            <ac:picMk id="39" creationId="{D1B9D956-A3C9-6DDB-16ED-08B30DFD443F}"/>
          </ac:picMkLst>
        </pc:picChg>
        <pc:picChg chg="add del mod">
          <ac:chgData name="Carlos Gonzalez" userId="2f96116f9b3586bb" providerId="LiveId" clId="{1D19C80A-C5AD-4B4A-97C5-5FDD4CEE3CC8}" dt="2023-03-16T23:10:55.211" v="58"/>
          <ac:picMkLst>
            <pc:docMk/>
            <pc:sldMk cId="572508474" sldId="268"/>
            <ac:picMk id="40" creationId="{700394DE-8CB4-AE2C-FE2F-9815D6486396}"/>
          </ac:picMkLst>
        </pc:picChg>
        <pc:picChg chg="add del mod ord">
          <ac:chgData name="Carlos Gonzalez" userId="2f96116f9b3586bb" providerId="LiveId" clId="{1D19C80A-C5AD-4B4A-97C5-5FDD4CEE3CC8}" dt="2023-03-16T23:11:19.392" v="59"/>
          <ac:picMkLst>
            <pc:docMk/>
            <pc:sldMk cId="572508474" sldId="268"/>
            <ac:picMk id="43" creationId="{04ABADA8-0EF7-ED38-4A87-D9E46A6B153F}"/>
          </ac:picMkLst>
        </pc:picChg>
        <pc:picChg chg="add mod">
          <ac:chgData name="Carlos Gonzalez" userId="2f96116f9b3586bb" providerId="LiveId" clId="{1D19C80A-C5AD-4B4A-97C5-5FDD4CEE3CC8}" dt="2023-03-16T23:11:19.392" v="59"/>
          <ac:picMkLst>
            <pc:docMk/>
            <pc:sldMk cId="572508474" sldId="268"/>
            <ac:picMk id="44" creationId="{27B787AD-9FE8-FAA2-4055-D97B60DFE230}"/>
          </ac:picMkLst>
        </pc:picChg>
      </pc:sldChg>
      <pc:sldChg chg="addSp delSp modSp mod modTransition modAnim">
        <pc:chgData name="Carlos Gonzalez" userId="2f96116f9b3586bb" providerId="LiveId" clId="{1D19C80A-C5AD-4B4A-97C5-5FDD4CEE3CC8}" dt="2023-03-16T23:07:55.581" v="40"/>
        <pc:sldMkLst>
          <pc:docMk/>
          <pc:sldMk cId="1706148361" sldId="269"/>
        </pc:sldMkLst>
        <pc:spChg chg="mod">
          <ac:chgData name="Carlos Gonzalez" userId="2f96116f9b3586bb" providerId="LiveId" clId="{1D19C80A-C5AD-4B4A-97C5-5FDD4CEE3CC8}" dt="2023-03-16T23:02:02.124" v="10" actId="20577"/>
          <ac:spMkLst>
            <pc:docMk/>
            <pc:sldMk cId="1706148361" sldId="269"/>
            <ac:spMk id="5" creationId="{7556D543-50EF-474D-926D-135568D55949}"/>
          </ac:spMkLst>
        </pc:spChg>
        <pc:picChg chg="add del mod">
          <ac:chgData name="Carlos Gonzalez" userId="2f96116f9b3586bb" providerId="LiveId" clId="{1D19C80A-C5AD-4B4A-97C5-5FDD4CEE3CC8}" dt="2023-03-16T23:02:09.993" v="12"/>
          <ac:picMkLst>
            <pc:docMk/>
            <pc:sldMk cId="1706148361" sldId="269"/>
            <ac:picMk id="8" creationId="{5B8A2F3E-4D7B-4E93-490C-6883A311FB3F}"/>
          </ac:picMkLst>
        </pc:picChg>
        <pc:picChg chg="add del mod ord">
          <ac:chgData name="Carlos Gonzalez" userId="2f96116f9b3586bb" providerId="LiveId" clId="{1D19C80A-C5AD-4B4A-97C5-5FDD4CEE3CC8}" dt="2023-03-16T23:02:41.083" v="13"/>
          <ac:picMkLst>
            <pc:docMk/>
            <pc:sldMk cId="1706148361" sldId="269"/>
            <ac:picMk id="12" creationId="{F55E2491-EF47-FB03-B942-8BC7C545FAE3}"/>
          </ac:picMkLst>
        </pc:picChg>
        <pc:picChg chg="add del mod">
          <ac:chgData name="Carlos Gonzalez" userId="2f96116f9b3586bb" providerId="LiveId" clId="{1D19C80A-C5AD-4B4A-97C5-5FDD4CEE3CC8}" dt="2023-03-16T23:03:30.512" v="15"/>
          <ac:picMkLst>
            <pc:docMk/>
            <pc:sldMk cId="1706148361" sldId="269"/>
            <ac:picMk id="13" creationId="{EA2FB22D-2EA0-A990-DF5D-23DE158FDBA5}"/>
          </ac:picMkLst>
        </pc:picChg>
        <pc:picChg chg="add del mod ord">
          <ac:chgData name="Carlos Gonzalez" userId="2f96116f9b3586bb" providerId="LiveId" clId="{1D19C80A-C5AD-4B4A-97C5-5FDD4CEE3CC8}" dt="2023-03-16T23:03:48.160" v="16"/>
          <ac:picMkLst>
            <pc:docMk/>
            <pc:sldMk cId="1706148361" sldId="269"/>
            <ac:picMk id="19" creationId="{CEA39A80-9DAC-1461-FE02-46F3A2E7829E}"/>
          </ac:picMkLst>
        </pc:picChg>
        <pc:picChg chg="add del mod">
          <ac:chgData name="Carlos Gonzalez" userId="2f96116f9b3586bb" providerId="LiveId" clId="{1D19C80A-C5AD-4B4A-97C5-5FDD4CEE3CC8}" dt="2023-03-16T23:03:49.835" v="18"/>
          <ac:picMkLst>
            <pc:docMk/>
            <pc:sldMk cId="1706148361" sldId="269"/>
            <ac:picMk id="20" creationId="{699AA6B3-1912-182C-4032-2EF593FA5121}"/>
          </ac:picMkLst>
        </pc:picChg>
        <pc:picChg chg="add del mod ord">
          <ac:chgData name="Carlos Gonzalez" userId="2f96116f9b3586bb" providerId="LiveId" clId="{1D19C80A-C5AD-4B4A-97C5-5FDD4CEE3CC8}" dt="2023-03-16T23:04:08.324" v="19"/>
          <ac:picMkLst>
            <pc:docMk/>
            <pc:sldMk cId="1706148361" sldId="269"/>
            <ac:picMk id="23" creationId="{60F2BE44-C509-3D47-24EA-D06DF7508FB4}"/>
          </ac:picMkLst>
        </pc:picChg>
        <pc:picChg chg="add del mod">
          <ac:chgData name="Carlos Gonzalez" userId="2f96116f9b3586bb" providerId="LiveId" clId="{1D19C80A-C5AD-4B4A-97C5-5FDD4CEE3CC8}" dt="2023-03-16T23:04:41.129" v="21"/>
          <ac:picMkLst>
            <pc:docMk/>
            <pc:sldMk cId="1706148361" sldId="269"/>
            <ac:picMk id="24" creationId="{FF1C79B4-5E52-E942-D80A-03BF6A2A501F}"/>
          </ac:picMkLst>
        </pc:picChg>
        <pc:picChg chg="add del mod ord">
          <ac:chgData name="Carlos Gonzalez" userId="2f96116f9b3586bb" providerId="LiveId" clId="{1D19C80A-C5AD-4B4A-97C5-5FDD4CEE3CC8}" dt="2023-03-16T23:04:48.474" v="22"/>
          <ac:picMkLst>
            <pc:docMk/>
            <pc:sldMk cId="1706148361" sldId="269"/>
            <ac:picMk id="27" creationId="{A43B76ED-FFB5-38A9-D4F0-53CED25A64B5}"/>
          </ac:picMkLst>
        </pc:picChg>
        <pc:picChg chg="add del mod">
          <ac:chgData name="Carlos Gonzalez" userId="2f96116f9b3586bb" providerId="LiveId" clId="{1D19C80A-C5AD-4B4A-97C5-5FDD4CEE3CC8}" dt="2023-03-16T23:04:50.665" v="24"/>
          <ac:picMkLst>
            <pc:docMk/>
            <pc:sldMk cId="1706148361" sldId="269"/>
            <ac:picMk id="28" creationId="{600656D0-BBCD-9462-CD39-752F16AA78AE}"/>
          </ac:picMkLst>
        </pc:picChg>
        <pc:picChg chg="add del mod ord">
          <ac:chgData name="Carlos Gonzalez" userId="2f96116f9b3586bb" providerId="LiveId" clId="{1D19C80A-C5AD-4B4A-97C5-5FDD4CEE3CC8}" dt="2023-03-16T23:05:23.448" v="25"/>
          <ac:picMkLst>
            <pc:docMk/>
            <pc:sldMk cId="1706148361" sldId="269"/>
            <ac:picMk id="31" creationId="{14517D96-14B7-B9E1-3522-CF2E8B450794}"/>
          </ac:picMkLst>
        </pc:picChg>
        <pc:picChg chg="add del mod">
          <ac:chgData name="Carlos Gonzalez" userId="2f96116f9b3586bb" providerId="LiveId" clId="{1D19C80A-C5AD-4B4A-97C5-5FDD4CEE3CC8}" dt="2023-03-16T23:05:25.454" v="27"/>
          <ac:picMkLst>
            <pc:docMk/>
            <pc:sldMk cId="1706148361" sldId="269"/>
            <ac:picMk id="32" creationId="{26778A05-7BF1-7152-672B-2AA3C60167E3}"/>
          </ac:picMkLst>
        </pc:picChg>
        <pc:picChg chg="add del mod ord">
          <ac:chgData name="Carlos Gonzalez" userId="2f96116f9b3586bb" providerId="LiveId" clId="{1D19C80A-C5AD-4B4A-97C5-5FDD4CEE3CC8}" dt="2023-03-16T23:05:58.854" v="28"/>
          <ac:picMkLst>
            <pc:docMk/>
            <pc:sldMk cId="1706148361" sldId="269"/>
            <ac:picMk id="35" creationId="{998ECADC-2583-D5F2-E33F-E9D44BF3D41A}"/>
          </ac:picMkLst>
        </pc:picChg>
        <pc:picChg chg="add del mod">
          <ac:chgData name="Carlos Gonzalez" userId="2f96116f9b3586bb" providerId="LiveId" clId="{1D19C80A-C5AD-4B4A-97C5-5FDD4CEE3CC8}" dt="2023-03-16T23:06:00.676" v="30"/>
          <ac:picMkLst>
            <pc:docMk/>
            <pc:sldMk cId="1706148361" sldId="269"/>
            <ac:picMk id="36" creationId="{4D5F418F-36D4-64F0-AFD1-D54B6E5F17A1}"/>
          </ac:picMkLst>
        </pc:picChg>
        <pc:picChg chg="add del mod ord">
          <ac:chgData name="Carlos Gonzalez" userId="2f96116f9b3586bb" providerId="LiveId" clId="{1D19C80A-C5AD-4B4A-97C5-5FDD4CEE3CC8}" dt="2023-03-16T23:06:31.637" v="31"/>
          <ac:picMkLst>
            <pc:docMk/>
            <pc:sldMk cId="1706148361" sldId="269"/>
            <ac:picMk id="39" creationId="{5B798BC4-23AA-C4E4-E279-F5A90D5578B0}"/>
          </ac:picMkLst>
        </pc:picChg>
        <pc:picChg chg="add del mod">
          <ac:chgData name="Carlos Gonzalez" userId="2f96116f9b3586bb" providerId="LiveId" clId="{1D19C80A-C5AD-4B4A-97C5-5FDD4CEE3CC8}" dt="2023-03-16T23:06:34.068" v="33"/>
          <ac:picMkLst>
            <pc:docMk/>
            <pc:sldMk cId="1706148361" sldId="269"/>
            <ac:picMk id="40" creationId="{128C71FE-EAD2-EDD6-A2E8-11A8D19B111B}"/>
          </ac:picMkLst>
        </pc:picChg>
        <pc:picChg chg="add del mod ord">
          <ac:chgData name="Carlos Gonzalez" userId="2f96116f9b3586bb" providerId="LiveId" clId="{1D19C80A-C5AD-4B4A-97C5-5FDD4CEE3CC8}" dt="2023-03-16T23:06:49.243" v="34"/>
          <ac:picMkLst>
            <pc:docMk/>
            <pc:sldMk cId="1706148361" sldId="269"/>
            <ac:picMk id="43" creationId="{3FAF4FBB-1C33-3B2D-C95E-4A1784836F2C}"/>
          </ac:picMkLst>
        </pc:picChg>
        <pc:picChg chg="add del mod">
          <ac:chgData name="Carlos Gonzalez" userId="2f96116f9b3586bb" providerId="LiveId" clId="{1D19C80A-C5AD-4B4A-97C5-5FDD4CEE3CC8}" dt="2023-03-16T23:06:51.254" v="36"/>
          <ac:picMkLst>
            <pc:docMk/>
            <pc:sldMk cId="1706148361" sldId="269"/>
            <ac:picMk id="44" creationId="{ABF6BB95-E23C-C2F5-786F-4CDD64E03C17}"/>
          </ac:picMkLst>
        </pc:picChg>
        <pc:picChg chg="add del mod ord">
          <ac:chgData name="Carlos Gonzalez" userId="2f96116f9b3586bb" providerId="LiveId" clId="{1D19C80A-C5AD-4B4A-97C5-5FDD4CEE3CC8}" dt="2023-03-16T23:07:17.492" v="37"/>
          <ac:picMkLst>
            <pc:docMk/>
            <pc:sldMk cId="1706148361" sldId="269"/>
            <ac:picMk id="47" creationId="{FC6AB460-2446-5868-5929-ED1C2CF6F5F3}"/>
          </ac:picMkLst>
        </pc:picChg>
        <pc:picChg chg="add del mod">
          <ac:chgData name="Carlos Gonzalez" userId="2f96116f9b3586bb" providerId="LiveId" clId="{1D19C80A-C5AD-4B4A-97C5-5FDD4CEE3CC8}" dt="2023-03-16T23:07:26.301" v="39"/>
          <ac:picMkLst>
            <pc:docMk/>
            <pc:sldMk cId="1706148361" sldId="269"/>
            <ac:picMk id="48" creationId="{A535AD5F-84F2-0463-6A11-1EC77EFE7F01}"/>
          </ac:picMkLst>
        </pc:picChg>
        <pc:picChg chg="add del mod ord">
          <ac:chgData name="Carlos Gonzalez" userId="2f96116f9b3586bb" providerId="LiveId" clId="{1D19C80A-C5AD-4B4A-97C5-5FDD4CEE3CC8}" dt="2023-03-16T23:07:55.581" v="40"/>
          <ac:picMkLst>
            <pc:docMk/>
            <pc:sldMk cId="1706148361" sldId="269"/>
            <ac:picMk id="52" creationId="{59560081-4FE4-4B4A-0C59-79604C24EE3F}"/>
          </ac:picMkLst>
        </pc:picChg>
        <pc:picChg chg="add mod">
          <ac:chgData name="Carlos Gonzalez" userId="2f96116f9b3586bb" providerId="LiveId" clId="{1D19C80A-C5AD-4B4A-97C5-5FDD4CEE3CC8}" dt="2023-03-16T23:07:55.581" v="40"/>
          <ac:picMkLst>
            <pc:docMk/>
            <pc:sldMk cId="1706148361" sldId="269"/>
            <ac:picMk id="53" creationId="{A6D17B32-2DB2-27D8-69B5-70AE2E17EF6D}"/>
          </ac:picMkLst>
        </pc:picChg>
      </pc:sldChg>
      <pc:sldChg chg="addSp delSp modSp mod modTransition modAnim">
        <pc:chgData name="Carlos Gonzalez" userId="2f96116f9b3586bb" providerId="LiveId" clId="{1D19C80A-C5AD-4B4A-97C5-5FDD4CEE3CC8}" dt="2023-03-16T23:22:48.744" v="124"/>
        <pc:sldMkLst>
          <pc:docMk/>
          <pc:sldMk cId="970603258" sldId="270"/>
        </pc:sldMkLst>
        <pc:picChg chg="add del mod">
          <ac:chgData name="Carlos Gonzalez" userId="2f96116f9b3586bb" providerId="LiveId" clId="{1D19C80A-C5AD-4B4A-97C5-5FDD4CEE3CC8}" dt="2023-03-16T23:16:30.948" v="78"/>
          <ac:picMkLst>
            <pc:docMk/>
            <pc:sldMk cId="970603258" sldId="270"/>
            <ac:picMk id="17" creationId="{7DADF0CE-7425-6D98-D60B-FD6B37FAE4E2}"/>
          </ac:picMkLst>
        </pc:picChg>
        <pc:picChg chg="add del mod ord">
          <ac:chgData name="Carlos Gonzalez" userId="2f96116f9b3586bb" providerId="LiveId" clId="{1D19C80A-C5AD-4B4A-97C5-5FDD4CEE3CC8}" dt="2023-03-16T23:16:47.971" v="79"/>
          <ac:picMkLst>
            <pc:docMk/>
            <pc:sldMk cId="970603258" sldId="270"/>
            <ac:picMk id="20" creationId="{D4650F29-9406-4E97-FEC2-7A42AFE71A80}"/>
          </ac:picMkLst>
        </pc:picChg>
        <pc:picChg chg="add del mod">
          <ac:chgData name="Carlos Gonzalez" userId="2f96116f9b3586bb" providerId="LiveId" clId="{1D19C80A-C5AD-4B4A-97C5-5FDD4CEE3CC8}" dt="2023-03-16T23:16:49.550" v="81"/>
          <ac:picMkLst>
            <pc:docMk/>
            <pc:sldMk cId="970603258" sldId="270"/>
            <ac:picMk id="21" creationId="{6F600864-4D11-96F2-E4B9-C661F0672E33}"/>
          </ac:picMkLst>
        </pc:picChg>
        <pc:picChg chg="add del mod ord">
          <ac:chgData name="Carlos Gonzalez" userId="2f96116f9b3586bb" providerId="LiveId" clId="{1D19C80A-C5AD-4B4A-97C5-5FDD4CEE3CC8}" dt="2023-03-16T23:16:56.140" v="82"/>
          <ac:picMkLst>
            <pc:docMk/>
            <pc:sldMk cId="970603258" sldId="270"/>
            <ac:picMk id="24" creationId="{27689A4D-C623-7EA1-1E59-E229E5EA6ACD}"/>
          </ac:picMkLst>
        </pc:picChg>
        <pc:picChg chg="add del mod">
          <ac:chgData name="Carlos Gonzalez" userId="2f96116f9b3586bb" providerId="LiveId" clId="{1D19C80A-C5AD-4B4A-97C5-5FDD4CEE3CC8}" dt="2023-03-16T23:16:57.894" v="84"/>
          <ac:picMkLst>
            <pc:docMk/>
            <pc:sldMk cId="970603258" sldId="270"/>
            <ac:picMk id="25" creationId="{23B43FAC-8F35-EB6E-2947-5742185B02AD}"/>
          </ac:picMkLst>
        </pc:picChg>
        <pc:picChg chg="add del mod ord">
          <ac:chgData name="Carlos Gonzalez" userId="2f96116f9b3586bb" providerId="LiveId" clId="{1D19C80A-C5AD-4B4A-97C5-5FDD4CEE3CC8}" dt="2023-03-16T23:17:06.712" v="85"/>
          <ac:picMkLst>
            <pc:docMk/>
            <pc:sldMk cId="970603258" sldId="270"/>
            <ac:picMk id="28" creationId="{02472CF8-E277-BC46-4EE2-232C1F6B6429}"/>
          </ac:picMkLst>
        </pc:picChg>
        <pc:picChg chg="add del mod">
          <ac:chgData name="Carlos Gonzalez" userId="2f96116f9b3586bb" providerId="LiveId" clId="{1D19C80A-C5AD-4B4A-97C5-5FDD4CEE3CC8}" dt="2023-03-16T23:17:08.162" v="87"/>
          <ac:picMkLst>
            <pc:docMk/>
            <pc:sldMk cId="970603258" sldId="270"/>
            <ac:picMk id="29" creationId="{03ECFBFA-F45F-8A52-797D-9283094F62FE}"/>
          </ac:picMkLst>
        </pc:picChg>
        <pc:picChg chg="add del mod ord">
          <ac:chgData name="Carlos Gonzalez" userId="2f96116f9b3586bb" providerId="LiveId" clId="{1D19C80A-C5AD-4B4A-97C5-5FDD4CEE3CC8}" dt="2023-03-16T23:17:20.592" v="88"/>
          <ac:picMkLst>
            <pc:docMk/>
            <pc:sldMk cId="970603258" sldId="270"/>
            <ac:picMk id="32" creationId="{C650E66C-571B-DFB1-F90C-4B498A6A8889}"/>
          </ac:picMkLst>
        </pc:picChg>
        <pc:picChg chg="add del mod">
          <ac:chgData name="Carlos Gonzalez" userId="2f96116f9b3586bb" providerId="LiveId" clId="{1D19C80A-C5AD-4B4A-97C5-5FDD4CEE3CC8}" dt="2023-03-16T23:17:22.568" v="90"/>
          <ac:picMkLst>
            <pc:docMk/>
            <pc:sldMk cId="970603258" sldId="270"/>
            <ac:picMk id="33" creationId="{25A80DF1-878C-3B82-C940-3FF3BB4CB225}"/>
          </ac:picMkLst>
        </pc:picChg>
        <pc:picChg chg="add del mod ord">
          <ac:chgData name="Carlos Gonzalez" userId="2f96116f9b3586bb" providerId="LiveId" clId="{1D19C80A-C5AD-4B4A-97C5-5FDD4CEE3CC8}" dt="2023-03-16T23:17:36.824" v="91"/>
          <ac:picMkLst>
            <pc:docMk/>
            <pc:sldMk cId="970603258" sldId="270"/>
            <ac:picMk id="36" creationId="{6EC1E3E6-A72E-2E55-2481-A2DB05FC4B5F}"/>
          </ac:picMkLst>
        </pc:picChg>
        <pc:picChg chg="add del mod">
          <ac:chgData name="Carlos Gonzalez" userId="2f96116f9b3586bb" providerId="LiveId" clId="{1D19C80A-C5AD-4B4A-97C5-5FDD4CEE3CC8}" dt="2023-03-16T23:17:38.620" v="93"/>
          <ac:picMkLst>
            <pc:docMk/>
            <pc:sldMk cId="970603258" sldId="270"/>
            <ac:picMk id="37" creationId="{E772717B-CCA5-89CA-71F6-FD59B2CBA71C}"/>
          </ac:picMkLst>
        </pc:picChg>
        <pc:picChg chg="add del mod ord">
          <ac:chgData name="Carlos Gonzalez" userId="2f96116f9b3586bb" providerId="LiveId" clId="{1D19C80A-C5AD-4B4A-97C5-5FDD4CEE3CC8}" dt="2023-03-16T23:17:56.729" v="94"/>
          <ac:picMkLst>
            <pc:docMk/>
            <pc:sldMk cId="970603258" sldId="270"/>
            <ac:picMk id="40" creationId="{7B495FCB-3F70-3769-D228-0BAF62C78828}"/>
          </ac:picMkLst>
        </pc:picChg>
        <pc:picChg chg="add del mod">
          <ac:chgData name="Carlos Gonzalez" userId="2f96116f9b3586bb" providerId="LiveId" clId="{1D19C80A-C5AD-4B4A-97C5-5FDD4CEE3CC8}" dt="2023-03-16T23:17:58.319" v="96"/>
          <ac:picMkLst>
            <pc:docMk/>
            <pc:sldMk cId="970603258" sldId="270"/>
            <ac:picMk id="41" creationId="{D6336AD1-4778-E088-1CFA-A81A1604976E}"/>
          </ac:picMkLst>
        </pc:picChg>
        <pc:picChg chg="add del mod ord">
          <ac:chgData name="Carlos Gonzalez" userId="2f96116f9b3586bb" providerId="LiveId" clId="{1D19C80A-C5AD-4B4A-97C5-5FDD4CEE3CC8}" dt="2023-03-16T23:18:12.592" v="97"/>
          <ac:picMkLst>
            <pc:docMk/>
            <pc:sldMk cId="970603258" sldId="270"/>
            <ac:picMk id="44" creationId="{53771E1F-5405-7CC1-4F76-15A92FF6F583}"/>
          </ac:picMkLst>
        </pc:picChg>
        <pc:picChg chg="add del mod">
          <ac:chgData name="Carlos Gonzalez" userId="2f96116f9b3586bb" providerId="LiveId" clId="{1D19C80A-C5AD-4B4A-97C5-5FDD4CEE3CC8}" dt="2023-03-16T23:18:14.040" v="99"/>
          <ac:picMkLst>
            <pc:docMk/>
            <pc:sldMk cId="970603258" sldId="270"/>
            <ac:picMk id="45" creationId="{0DB09440-C73D-4CDD-47B6-86AEF7BADC62}"/>
          </ac:picMkLst>
        </pc:picChg>
        <pc:picChg chg="add del mod ord">
          <ac:chgData name="Carlos Gonzalez" userId="2f96116f9b3586bb" providerId="LiveId" clId="{1D19C80A-C5AD-4B4A-97C5-5FDD4CEE3CC8}" dt="2023-03-16T23:18:22.281" v="100"/>
          <ac:picMkLst>
            <pc:docMk/>
            <pc:sldMk cId="970603258" sldId="270"/>
            <ac:picMk id="48" creationId="{B5BC013E-D335-EA4F-E216-1B476D6DD5AF}"/>
          </ac:picMkLst>
        </pc:picChg>
        <pc:picChg chg="add del mod">
          <ac:chgData name="Carlos Gonzalez" userId="2f96116f9b3586bb" providerId="LiveId" clId="{1D19C80A-C5AD-4B4A-97C5-5FDD4CEE3CC8}" dt="2023-03-16T23:18:23.857" v="102"/>
          <ac:picMkLst>
            <pc:docMk/>
            <pc:sldMk cId="970603258" sldId="270"/>
            <ac:picMk id="49" creationId="{24137C0D-F4F4-6E25-527F-A68C5E16E011}"/>
          </ac:picMkLst>
        </pc:picChg>
        <pc:picChg chg="add del mod ord">
          <ac:chgData name="Carlos Gonzalez" userId="2f96116f9b3586bb" providerId="LiveId" clId="{1D19C80A-C5AD-4B4A-97C5-5FDD4CEE3CC8}" dt="2023-03-16T23:18:50.757" v="103"/>
          <ac:picMkLst>
            <pc:docMk/>
            <pc:sldMk cId="970603258" sldId="270"/>
            <ac:picMk id="52" creationId="{42112E2D-D571-41EF-89ED-42A166F4D63B}"/>
          </ac:picMkLst>
        </pc:picChg>
        <pc:picChg chg="add del mod">
          <ac:chgData name="Carlos Gonzalez" userId="2f96116f9b3586bb" providerId="LiveId" clId="{1D19C80A-C5AD-4B4A-97C5-5FDD4CEE3CC8}" dt="2023-03-16T23:18:52.473" v="105"/>
          <ac:picMkLst>
            <pc:docMk/>
            <pc:sldMk cId="970603258" sldId="270"/>
            <ac:picMk id="53" creationId="{24170A5E-4A71-355D-0A0B-664991B73018}"/>
          </ac:picMkLst>
        </pc:picChg>
        <pc:picChg chg="add del mod ord">
          <ac:chgData name="Carlos Gonzalez" userId="2f96116f9b3586bb" providerId="LiveId" clId="{1D19C80A-C5AD-4B4A-97C5-5FDD4CEE3CC8}" dt="2023-03-16T23:19:20.551" v="106"/>
          <ac:picMkLst>
            <pc:docMk/>
            <pc:sldMk cId="970603258" sldId="270"/>
            <ac:picMk id="56" creationId="{E41ED260-BEBB-2A85-759D-72326B9C7C7E}"/>
          </ac:picMkLst>
        </pc:picChg>
        <pc:picChg chg="add del mod">
          <ac:chgData name="Carlos Gonzalez" userId="2f96116f9b3586bb" providerId="LiveId" clId="{1D19C80A-C5AD-4B4A-97C5-5FDD4CEE3CC8}" dt="2023-03-16T23:19:53.680" v="108"/>
          <ac:picMkLst>
            <pc:docMk/>
            <pc:sldMk cId="970603258" sldId="270"/>
            <ac:picMk id="57" creationId="{0DF0FB7E-D34E-A3F5-DA09-0AB019DF6F6A}"/>
          </ac:picMkLst>
        </pc:picChg>
        <pc:picChg chg="add del mod ord">
          <ac:chgData name="Carlos Gonzalez" userId="2f96116f9b3586bb" providerId="LiveId" clId="{1D19C80A-C5AD-4B4A-97C5-5FDD4CEE3CC8}" dt="2023-03-16T23:20:29.321" v="109"/>
          <ac:picMkLst>
            <pc:docMk/>
            <pc:sldMk cId="970603258" sldId="270"/>
            <ac:picMk id="62" creationId="{6D58C0BB-8515-1C4F-2D17-5124ED145119}"/>
          </ac:picMkLst>
        </pc:picChg>
        <pc:picChg chg="add del mod">
          <ac:chgData name="Carlos Gonzalez" userId="2f96116f9b3586bb" providerId="LiveId" clId="{1D19C80A-C5AD-4B4A-97C5-5FDD4CEE3CC8}" dt="2023-03-16T23:20:30.646" v="111"/>
          <ac:picMkLst>
            <pc:docMk/>
            <pc:sldMk cId="970603258" sldId="270"/>
            <ac:picMk id="63" creationId="{132CDF57-EFD6-FEF9-0EEF-5FBF0C710D90}"/>
          </ac:picMkLst>
        </pc:picChg>
        <pc:picChg chg="add del mod ord">
          <ac:chgData name="Carlos Gonzalez" userId="2f96116f9b3586bb" providerId="LiveId" clId="{1D19C80A-C5AD-4B4A-97C5-5FDD4CEE3CC8}" dt="2023-03-16T23:20:37.356" v="112"/>
          <ac:picMkLst>
            <pc:docMk/>
            <pc:sldMk cId="970603258" sldId="270"/>
            <ac:picMk id="66" creationId="{BD0C5D1C-F4BC-51BA-F7F4-1DD9AFA21B90}"/>
          </ac:picMkLst>
        </pc:picChg>
        <pc:picChg chg="add del mod">
          <ac:chgData name="Carlos Gonzalez" userId="2f96116f9b3586bb" providerId="LiveId" clId="{1D19C80A-C5AD-4B4A-97C5-5FDD4CEE3CC8}" dt="2023-03-16T23:20:38.835" v="114"/>
          <ac:picMkLst>
            <pc:docMk/>
            <pc:sldMk cId="970603258" sldId="270"/>
            <ac:picMk id="67" creationId="{D46A02D4-FE80-032C-D528-A3829834C7AC}"/>
          </ac:picMkLst>
        </pc:picChg>
        <pc:picChg chg="add del mod ord">
          <ac:chgData name="Carlos Gonzalez" userId="2f96116f9b3586bb" providerId="LiveId" clId="{1D19C80A-C5AD-4B4A-97C5-5FDD4CEE3CC8}" dt="2023-03-16T23:20:52.368" v="115"/>
          <ac:picMkLst>
            <pc:docMk/>
            <pc:sldMk cId="970603258" sldId="270"/>
            <ac:picMk id="70" creationId="{B05A6774-B3FE-DD5E-B9C7-AD739FD41D10}"/>
          </ac:picMkLst>
        </pc:picChg>
        <pc:picChg chg="add del mod">
          <ac:chgData name="Carlos Gonzalez" userId="2f96116f9b3586bb" providerId="LiveId" clId="{1D19C80A-C5AD-4B4A-97C5-5FDD4CEE3CC8}" dt="2023-03-16T23:20:54.053" v="117"/>
          <ac:picMkLst>
            <pc:docMk/>
            <pc:sldMk cId="970603258" sldId="270"/>
            <ac:picMk id="71" creationId="{0980ED85-E55A-9A44-4B61-B8C682C84808}"/>
          </ac:picMkLst>
        </pc:picChg>
        <pc:picChg chg="add del mod ord">
          <ac:chgData name="Carlos Gonzalez" userId="2f96116f9b3586bb" providerId="LiveId" clId="{1D19C80A-C5AD-4B4A-97C5-5FDD4CEE3CC8}" dt="2023-03-16T23:21:26.737" v="118"/>
          <ac:picMkLst>
            <pc:docMk/>
            <pc:sldMk cId="970603258" sldId="270"/>
            <ac:picMk id="74" creationId="{CBD18D7C-5C03-006E-EEDB-21CDDF3F4EDC}"/>
          </ac:picMkLst>
        </pc:picChg>
        <pc:picChg chg="add mod">
          <ac:chgData name="Carlos Gonzalez" userId="2f96116f9b3586bb" providerId="LiveId" clId="{1D19C80A-C5AD-4B4A-97C5-5FDD4CEE3CC8}" dt="2023-03-16T23:21:26.737" v="118"/>
          <ac:picMkLst>
            <pc:docMk/>
            <pc:sldMk cId="970603258" sldId="270"/>
            <ac:picMk id="75" creationId="{FAD7250D-4B49-18F0-B241-C7E412860C43}"/>
          </ac:picMkLst>
        </pc:picChg>
        <pc:picChg chg="add del mod">
          <ac:chgData name="Carlos Gonzalez" userId="2f96116f9b3586bb" providerId="LiveId" clId="{1D19C80A-C5AD-4B4A-97C5-5FDD4CEE3CC8}" dt="2023-03-16T23:22:48.744" v="124"/>
          <ac:picMkLst>
            <pc:docMk/>
            <pc:sldMk cId="970603258" sldId="270"/>
            <ac:picMk id="78" creationId="{99FB5109-99AC-9CE8-6362-0F3959FCA34E}"/>
          </ac:picMkLst>
        </pc:picChg>
      </pc:sldChg>
      <pc:sldChg chg="modSp new mod">
        <pc:chgData name="Carlos Gonzalez" userId="2f96116f9b3586bb" providerId="LiveId" clId="{1D19C80A-C5AD-4B4A-97C5-5FDD4CEE3CC8}" dt="2023-03-16T23:23:39.391" v="223" actId="313"/>
        <pc:sldMkLst>
          <pc:docMk/>
          <pc:sldMk cId="1035929282" sldId="271"/>
        </pc:sldMkLst>
        <pc:spChg chg="mod">
          <ac:chgData name="Carlos Gonzalez" userId="2f96116f9b3586bb" providerId="LiveId" clId="{1D19C80A-C5AD-4B4A-97C5-5FDD4CEE3CC8}" dt="2023-03-16T23:23:05.481" v="141" actId="20577"/>
          <ac:spMkLst>
            <pc:docMk/>
            <pc:sldMk cId="1035929282" sldId="271"/>
            <ac:spMk id="2" creationId="{ABD90C19-9ADB-2D99-278A-0FC1EAF86B1A}"/>
          </ac:spMkLst>
        </pc:spChg>
        <pc:spChg chg="mod">
          <ac:chgData name="Carlos Gonzalez" userId="2f96116f9b3586bb" providerId="LiveId" clId="{1D19C80A-C5AD-4B4A-97C5-5FDD4CEE3CC8}" dt="2023-03-16T23:23:39.391" v="223" actId="313"/>
          <ac:spMkLst>
            <pc:docMk/>
            <pc:sldMk cId="1035929282" sldId="271"/>
            <ac:spMk id="3" creationId="{98F6B261-FA0F-1528-36F8-9AEFF6AD1B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DD95-C829-4649-BB8D-1C45E89AF621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DB92D-8379-4F93-B825-B7A37A84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DB92D-8379-4F93-B825-B7A37A8493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6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9A79-0C9A-EC4D-9833-881716D6B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4F58B-B0F4-6B49-96E1-A3DA9CFC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5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6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63C3-4244-A742-ACF4-3DFBFC5A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FC02-624D-EF46-BFD3-863C89B41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C064E-9846-DA4F-916B-4EF3BE172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97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923A-CB45-4449-8842-8CD81DDC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646C-D8A4-EB4E-91E4-D16664677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245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739A-1B88-864A-8F17-580BD50C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2C530-0EB8-594F-94A9-7E068D7E4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4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0D60D7-DBBC-D048-97C0-8F0799F05A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013173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718EE-DCBC-6B40-89DB-6DACC21F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7" y="3329609"/>
            <a:ext cx="11019183" cy="200770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89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C418-7B51-1F42-B682-6468D618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823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E6E81-EF91-B94E-B2FB-A0261A8D0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6164" y="457201"/>
            <a:ext cx="6361045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D86DA-BF2A-2945-93CD-9E6EBE526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8823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3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05E0-DFB0-8A4C-89B0-6BA2273F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2818-A55D-8448-8F42-F1805234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7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CD4-1B38-0B4A-BD67-44F80495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0C33-1A0F-2F41-BCE8-FACE145DE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33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3B50-55C6-4547-AE34-47292853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4845-0921-4245-99E6-7D64D448F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0B7EC-F64E-7C44-B560-9A1C6F85F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5AA-0E35-D349-A12B-D186E966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AA2B3-3F14-B949-B39D-D26FDD15B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BDE1F-09B3-BC4F-B394-8B3AA903F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5A397-558A-8545-AA36-20A4AED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E84FF-3648-9045-BD6E-E6E2A8427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66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B103-237B-544E-B56B-CCC65246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035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36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E7EF30F-C836-0143-8B61-4C5A86296B4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2DE75-C282-1C43-AEAD-02A07B8C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8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E3F2-D660-2D4A-8E24-56F21CCB4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38609-610D-7C48-849D-33FE2177FFE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33BD-96E6-FE4F-B182-03257A4BF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722-51FE-EF4B-9E63-E4695586A2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AC10482-C5B2-2243-B02C-AE711CD2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134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5AFDE-5DDE-4D41-9D46-31E7A3C94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Transfer-Matrix Abstraction To Analyze The Effect </a:t>
            </a:r>
            <a:br>
              <a:rPr lang="en-US" sz="4000" dirty="0"/>
            </a:br>
            <a:r>
              <a:rPr lang="en-US" sz="4000" dirty="0"/>
              <a:t>Of Manufacturing Variations In Silicon Photonic Circuits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1E1E5D-C4B5-9748-8E04-B9866A7F9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1969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Team: Carlos Gonzalez 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Faculty Advisors: Dr. Priyank Kalla,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Dr. Angela Rasmussen</a:t>
            </a: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Audio 10">
            <a:hlinkClick r:id="" action="ppaction://media"/>
            <a:extLst>
              <a:ext uri="{FF2B5EF4-FFF2-40B4-BE49-F238E27FC236}">
                <a16:creationId xmlns:a16="http://schemas.microsoft.com/office/drawing/2014/main" id="{B12A4313-72B8-A55C-2CC8-00924041F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Recreate this circuit with my structured python program. 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452B4-0B17-0345-10C8-00F58D11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280" y="2913833"/>
            <a:ext cx="3742770" cy="18907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58721-ADE6-4B76-AFD9-3F4DC9156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4" t="1251" r="19686" b="1389"/>
          <a:stretch/>
        </p:blipFill>
        <p:spPr>
          <a:xfrm>
            <a:off x="5602291" y="211049"/>
            <a:ext cx="6456360" cy="5734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4A60E-65ED-59C0-5FF1-4FC7B85631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35"/>
          <a:stretch/>
        </p:blipFill>
        <p:spPr>
          <a:xfrm>
            <a:off x="256814" y="5107021"/>
            <a:ext cx="5163271" cy="693756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20C92F9-9D08-7302-105A-498BF7E1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1A449FE5-4611-20E6-0CBA-D7112EA35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0986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80"/>
    </mc:Choice>
    <mc:Fallback>
      <p:transition spd="slow" advTm="58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Cont..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Now I am running through all 16 input entries for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0,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1,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2,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3.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Interested in seeing how the circuit will react to the inputs.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F941C-FAF6-652F-4031-C0D6A9263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09"/>
          <a:stretch/>
        </p:blipFill>
        <p:spPr>
          <a:xfrm>
            <a:off x="6584649" y="713626"/>
            <a:ext cx="5472673" cy="5179174"/>
          </a:xfrm>
          <a:prstGeom prst="rect">
            <a:avLst/>
          </a:prstGeom>
        </p:spPr>
      </p:pic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FAD7250D-4B49-18F0-B241-C7E412860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060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17"/>
    </mc:Choice>
    <mc:Fallback>
      <p:transition spd="slow" advTm="29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0C19-9ADB-2D99-278A-0FC1EAF8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B261-FA0F-1528-36F8-9AEFF6AD1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I'm still in the process of figuring out my conclusion</a:t>
            </a:r>
          </a:p>
        </p:txBody>
      </p:sp>
    </p:spTree>
    <p:extLst>
      <p:ext uri="{BB962C8B-B14F-4D97-AF65-F5344CB8AC3E}">
        <p14:creationId xmlns:p14="http://schemas.microsoft.com/office/powerpoint/2010/main" val="1035929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Thank You</a:t>
            </a:r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E65CC7C-E7E1-CF2A-D1AD-36AD8D198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050" y="471805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576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7"/>
    </mc:Choice>
    <mc:Fallback>
      <p:transition spd="slow" advTm="4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58739B-A654-77D0-453C-C38795FC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861939"/>
          </a:xfrm>
        </p:spPr>
        <p:txBody>
          <a:bodyPr>
            <a:normAutofit/>
          </a:bodyPr>
          <a:lstStyle/>
          <a:p>
            <a:r>
              <a:rPr lang="en-US" sz="4400" dirty="0"/>
              <a:t>Motivation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4D3C77B-CE2E-6C97-CDE9-0A01A0A7ADC3}"/>
              </a:ext>
            </a:extLst>
          </p:cNvPr>
          <p:cNvSpPr txBox="1">
            <a:spLocks/>
          </p:cNvSpPr>
          <p:nvPr/>
        </p:nvSpPr>
        <p:spPr>
          <a:xfrm>
            <a:off x="1141412" y="1945178"/>
            <a:ext cx="10255337" cy="3846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The emergence of Silicon (Si) photonics necessitates the development of automated testing and validation techniques/tools.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Photonics have widespread applications in fields such as communication, signal processing, quantum, and reversible computation. </a:t>
            </a:r>
          </a:p>
        </p:txBody>
      </p:sp>
      <p:pic>
        <p:nvPicPr>
          <p:cNvPr id="7" name="Audio 42">
            <a:hlinkClick r:id="" action="ppaction://media"/>
            <a:extLst>
              <a:ext uri="{FF2B5EF4-FFF2-40B4-BE49-F238E27FC236}">
                <a16:creationId xmlns:a16="http://schemas.microsoft.com/office/drawing/2014/main" id="{C08DB20C-A946-F17D-27E9-EAFEC37BC3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Background Info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waveguides are transparent to telecommunication wavelength range enabling them to guide the transmission of a wave in the medium. 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and silicon dioxide are ideal for constructing optical waveguides given the large refractive index contrast between the two, we focus on transmission at 1550nm.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We can represent optical systems with transfer matrices. 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Audio 41">
            <a:hlinkClick r:id="" action="ppaction://media"/>
            <a:extLst>
              <a:ext uri="{FF2B5EF4-FFF2-40B4-BE49-F238E27FC236}">
                <a16:creationId xmlns:a16="http://schemas.microsoft.com/office/drawing/2014/main" id="{C974E8D5-8E63-819A-6894-E6299B433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Rockwell" panose="02060603020205020403" pitchFamily="18" charset="0"/>
              </a:rPr>
              <a:t>Optical Systems &amp; Transfer Matrices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3DBC389-7D51-670E-DF20-3663601D9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1" y="1428877"/>
            <a:ext cx="3554733" cy="1103483"/>
          </a:xfr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A2AC8-FD90-CC74-408A-23CAAD6B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602" y="1647888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822EC-9D1F-B880-FFB8-E8448716D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77" r="1" b="13445"/>
          <a:stretch/>
        </p:blipFill>
        <p:spPr>
          <a:xfrm>
            <a:off x="5638602" y="3096270"/>
            <a:ext cx="4428074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A5230-B830-38AA-9408-81DA61A97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851380"/>
            <a:ext cx="3554733" cy="12060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AA938-A089-8A3F-0E77-B488DD9D56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886"/>
          <a:stretch/>
        </p:blipFill>
        <p:spPr>
          <a:xfrm>
            <a:off x="1143001" y="4376471"/>
            <a:ext cx="3554733" cy="153881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2B594-338A-94A3-CC8B-D16E9F41C9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9" t="-1" b="72688"/>
          <a:stretch/>
        </p:blipFill>
        <p:spPr>
          <a:xfrm>
            <a:off x="5638602" y="4813149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Audio 52">
            <a:hlinkClick r:id="" action="ppaction://media"/>
            <a:extLst>
              <a:ext uri="{FF2B5EF4-FFF2-40B4-BE49-F238E27FC236}">
                <a16:creationId xmlns:a16="http://schemas.microsoft.com/office/drawing/2014/main" id="{4818E47C-1C04-C48C-DAED-B5B59525A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73EDDF2-3227-0C2F-CD88-1A3A970997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2549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D580C5-0A59-D44C-92F6-A140C137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8" y="177105"/>
            <a:ext cx="11019183" cy="112047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Mach-Zehnder</a:t>
            </a:r>
            <a:r>
              <a:rPr lang="en-US" sz="4400" dirty="0">
                <a:solidFill>
                  <a:srgbClr val="FF0000"/>
                </a:solidFill>
                <a:latin typeface="Rockwell" panose="02060603020205020403" pitchFamily="18" charset="0"/>
              </a:rPr>
              <a:t> Interferometer (MZI)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7" name="Content Placeholder 71" descr="Content Placeholder 71">
            <a:extLst>
              <a:ext uri="{FF2B5EF4-FFF2-40B4-BE49-F238E27FC236}">
                <a16:creationId xmlns:a16="http://schemas.microsoft.com/office/drawing/2014/main" id="{40B5A02A-14DC-FF0F-34A0-02E8C54C2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66" y="1112451"/>
            <a:ext cx="8458200" cy="481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5" descr="Picture 5">
            <a:extLst>
              <a:ext uri="{FF2B5EF4-FFF2-40B4-BE49-F238E27FC236}">
                <a16:creationId xmlns:a16="http://schemas.microsoft.com/office/drawing/2014/main" id="{0DFFC018-2F17-003C-0CA6-0182B9FC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03" r="37185"/>
          <a:stretch>
            <a:fillRect/>
          </a:stretch>
        </p:blipFill>
        <p:spPr>
          <a:xfrm>
            <a:off x="4934740" y="1792640"/>
            <a:ext cx="1434547" cy="21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4" descr="Picture 4">
            <a:extLst>
              <a:ext uri="{FF2B5EF4-FFF2-40B4-BE49-F238E27FC236}">
                <a16:creationId xmlns:a16="http://schemas.microsoft.com/office/drawing/2014/main" id="{CD994C7B-12DD-5DE9-DE20-8335886A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612"/>
          <a:stretch>
            <a:fillRect/>
          </a:stretch>
        </p:blipFill>
        <p:spPr>
          <a:xfrm>
            <a:off x="2576453" y="1748908"/>
            <a:ext cx="2358287" cy="221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3" descr="Picture 3">
            <a:extLst>
              <a:ext uri="{FF2B5EF4-FFF2-40B4-BE49-F238E27FC236}">
                <a16:creationId xmlns:a16="http://schemas.microsoft.com/office/drawing/2014/main" id="{E5706108-C23F-57EF-D1A0-FE3B5B44BF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815"/>
          <a:stretch>
            <a:fillRect/>
          </a:stretch>
        </p:blipFill>
        <p:spPr>
          <a:xfrm>
            <a:off x="6310253" y="1748908"/>
            <a:ext cx="2284429" cy="221286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06C65C9E-9F93-00A1-12FB-E06AA7A65F45}"/>
              </a:ext>
            </a:extLst>
          </p:cNvPr>
          <p:cNvSpPr txBox="1"/>
          <p:nvPr/>
        </p:nvSpPr>
        <p:spPr>
          <a:xfrm>
            <a:off x="5939466" y="5223642"/>
            <a:ext cx="3657600" cy="701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S = 0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rgbClr val="FF0000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  =  π  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bar</a:t>
            </a:r>
          </a:p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S = 1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rgbClr val="FF0000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  =  0  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cross</a:t>
            </a:r>
          </a:p>
        </p:txBody>
      </p:sp>
      <p:pic>
        <p:nvPicPr>
          <p:cNvPr id="22" name="Picture 7" descr="Picture 7">
            <a:extLst>
              <a:ext uri="{FF2B5EF4-FFF2-40B4-BE49-F238E27FC236}">
                <a16:creationId xmlns:a16="http://schemas.microsoft.com/office/drawing/2014/main" id="{D20812D6-39C5-2669-BF71-3596FD81C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7761" y="4575942"/>
            <a:ext cx="970355" cy="1295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Audio 33">
            <a:hlinkClick r:id="" action="ppaction://media"/>
            <a:extLst>
              <a:ext uri="{FF2B5EF4-FFF2-40B4-BE49-F238E27FC236}">
                <a16:creationId xmlns:a16="http://schemas.microsoft.com/office/drawing/2014/main" id="{22E26B5A-D72C-0B97-3D83-44C92A0A2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19"/>
            <a:ext cx="10782300" cy="1325563"/>
          </a:xfrm>
        </p:spPr>
        <p:txBody>
          <a:bodyPr/>
          <a:lstStyle/>
          <a:p>
            <a:r>
              <a:rPr lang="en-US" sz="4400" dirty="0"/>
              <a:t>Crossbar Gates – Logic Building Block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C87833-1ED5-C770-CAF9-730A90BE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2220"/>
            <a:ext cx="10012067" cy="4104179"/>
          </a:xfrm>
        </p:spPr>
        <p:txBody>
          <a:bodyPr/>
          <a:lstStyle/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Electrically controlled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2x2 Optical Router (“switch”)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primary input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a, b, c, d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optical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waveguides</a:t>
            </a:r>
          </a:p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Crossbar Gate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0 (bar)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c, b = d)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1 (cross)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d, b = c)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DEDE0-E16E-0A65-2AB4-7F2BAD37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273" y="1665277"/>
            <a:ext cx="3495776" cy="17402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5" descr="Picture 5">
            <a:extLst>
              <a:ext uri="{FF2B5EF4-FFF2-40B4-BE49-F238E27FC236}">
                <a16:creationId xmlns:a16="http://schemas.microsoft.com/office/drawing/2014/main" id="{E17BBFF5-C730-3A93-978F-8ED4109CF3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54" t="19571" r="22722" b="18456"/>
          <a:stretch>
            <a:fillRect/>
          </a:stretch>
        </p:blipFill>
        <p:spPr>
          <a:xfrm rot="260600">
            <a:off x="1671393" y="3750289"/>
            <a:ext cx="3495772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Picture 4">
            <a:extLst>
              <a:ext uri="{FF2B5EF4-FFF2-40B4-BE49-F238E27FC236}">
                <a16:creationId xmlns:a16="http://schemas.microsoft.com/office/drawing/2014/main" id="{A2225D9A-583F-601A-6C7B-1AEE391AB8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62" t="22384" r="24009" b="19926"/>
          <a:stretch/>
        </p:blipFill>
        <p:spPr>
          <a:xfrm rot="391743">
            <a:off x="6587637" y="3858529"/>
            <a:ext cx="3400010" cy="2003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Audio 36">
            <a:hlinkClick r:id="" action="ppaction://media"/>
            <a:extLst>
              <a:ext uri="{FF2B5EF4-FFF2-40B4-BE49-F238E27FC236}">
                <a16:creationId xmlns:a16="http://schemas.microsoft.com/office/drawing/2014/main" id="{BAB809E3-83D5-F79A-D3F4-86B745981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3D06D-9D0A-E34E-A520-2ADB44C2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1" y="428625"/>
            <a:ext cx="9837737" cy="638175"/>
          </a:xfrm>
        </p:spPr>
        <p:txBody>
          <a:bodyPr>
            <a:noAutofit/>
          </a:bodyPr>
          <a:lstStyle/>
          <a:p>
            <a:r>
              <a:rPr lang="en-US" sz="4400" dirty="0"/>
              <a:t>Virtual Gate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E399F-2D3E-9AEF-E490-92150731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50" y="1901819"/>
            <a:ext cx="8077900" cy="30543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Audio 17">
            <a:hlinkClick r:id="" action="ppaction://media"/>
            <a:extLst>
              <a:ext uri="{FF2B5EF4-FFF2-40B4-BE49-F238E27FC236}">
                <a16:creationId xmlns:a16="http://schemas.microsoft.com/office/drawing/2014/main" id="{345CA23C-50A8-FDB5-8CA4-859E28948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My Intended Thesis Work </a:t>
            </a:r>
            <a:r>
              <a:rPr lang="en-US" dirty="0"/>
              <a:t>G</a:t>
            </a:r>
            <a:r>
              <a:rPr lang="en-US" sz="4400" dirty="0"/>
              <a:t>oals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python program that can simulate and run silicon photonic circuits using a more structured procedure. User’s can also use the virtual gates as “building blocks” to build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photonic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circuits.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file format to store and read optical photonic circuits.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debug tools and channel routing tools.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A6D17B32-2DB2-27D8-69B5-70AE2E17E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614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03"/>
    </mc:Choice>
    <mc:Fallback>
      <p:transition spd="slow" advTm="26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Current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 am currently working on building the classes for each optical system. Once I have all the needed classes, I will start creating the main program that reads in a circuit file.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Successfully replicated the Ph.D. student’s simple simulation with my implementation and code structure.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Started building the MZI class first.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27B787AD-9FE8-FAA2-4055-D97B60DFE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250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3"/>
    </mc:Choice>
    <mc:Fallback>
      <p:transition spd="slow" advTm="2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magine U Palette">
      <a:dk1>
        <a:srgbClr val="708E99"/>
      </a:dk1>
      <a:lt1>
        <a:srgbClr val="FFFFFF"/>
      </a:lt1>
      <a:dk2>
        <a:srgbClr val="708E99"/>
      </a:dk2>
      <a:lt2>
        <a:srgbClr val="E2E6E6"/>
      </a:lt2>
      <a:accent1>
        <a:srgbClr val="CC0000"/>
      </a:accent1>
      <a:accent2>
        <a:srgbClr val="FBA918"/>
      </a:accent2>
      <a:accent3>
        <a:srgbClr val="890000"/>
      </a:accent3>
      <a:accent4>
        <a:srgbClr val="FF8427"/>
      </a:accent4>
      <a:accent5>
        <a:srgbClr val="CC9900"/>
      </a:accent5>
      <a:accent6>
        <a:srgbClr val="B22600"/>
      </a:accent6>
      <a:hlink>
        <a:srgbClr val="FBA918"/>
      </a:hlink>
      <a:folHlink>
        <a:srgbClr val="03AB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407</Words>
  <Application>Microsoft Office PowerPoint</Application>
  <PresentationFormat>Widescreen</PresentationFormat>
  <Paragraphs>40</Paragraphs>
  <Slides>13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Rockwell</vt:lpstr>
      <vt:lpstr>Office Theme</vt:lpstr>
      <vt:lpstr>Transfer-Matrix Abstraction To Analyze The Effect  Of Manufacturing Variations In Silicon Photonic Circuits</vt:lpstr>
      <vt:lpstr>Motivation</vt:lpstr>
      <vt:lpstr>Background Info</vt:lpstr>
      <vt:lpstr>Optical Systems &amp; Transfer Matrices</vt:lpstr>
      <vt:lpstr>Mach-Zehnder Interferometer (MZI)</vt:lpstr>
      <vt:lpstr>Crossbar Gates – Logic Building Block</vt:lpstr>
      <vt:lpstr>Virtual Gate Operators</vt:lpstr>
      <vt:lpstr>My Intended Thesis Work Goals</vt:lpstr>
      <vt:lpstr>Current Work</vt:lpstr>
      <vt:lpstr>1st Experiment </vt:lpstr>
      <vt:lpstr>1st Experiment Cont..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Titensor</dc:creator>
  <cp:lastModifiedBy>Carlos Gonzalez</cp:lastModifiedBy>
  <cp:revision>19</cp:revision>
  <dcterms:created xsi:type="dcterms:W3CDTF">2019-01-03T16:39:32Z</dcterms:created>
  <dcterms:modified xsi:type="dcterms:W3CDTF">2023-03-16T23:23:40Z</dcterms:modified>
</cp:coreProperties>
</file>